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8235FC-1479-4A6F-8650-E4EA23552E58}" v="4" dt="2021-04-21T00:23:39.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2991E6CE-2A27-4F79-96FF-D9F8D647B7A1}"/>
    <pc:docChg chg="custSel delSld modSld">
      <pc:chgData name="Beem, Corinn" userId="c940195d-46ad-491a-b089-963483842aae" providerId="ADAL" clId="{2991E6CE-2A27-4F79-96FF-D9F8D647B7A1}" dt="2021-04-16T20:25:38.644" v="242" actId="20577"/>
      <pc:docMkLst>
        <pc:docMk/>
      </pc:docMkLst>
      <pc:sldChg chg="delSp modSp mod modNotesTx">
        <pc:chgData name="Beem, Corinn" userId="c940195d-46ad-491a-b089-963483842aae" providerId="ADAL" clId="{2991E6CE-2A27-4F79-96FF-D9F8D647B7A1}" dt="2021-04-16T20:22:52.522" v="108" actId="20577"/>
        <pc:sldMkLst>
          <pc:docMk/>
          <pc:sldMk cId="3309063412" sldId="503"/>
        </pc:sldMkLst>
        <pc:spChg chg="mod">
          <ac:chgData name="Beem, Corinn" userId="c940195d-46ad-491a-b089-963483842aae" providerId="ADAL" clId="{2991E6CE-2A27-4F79-96FF-D9F8D647B7A1}" dt="2021-04-09T12:44:13.159" v="49"/>
          <ac:spMkLst>
            <pc:docMk/>
            <pc:sldMk cId="3309063412" sldId="503"/>
            <ac:spMk id="2" creationId="{B6B9F291-16BF-4C3F-83DE-B220C1AF1282}"/>
          </ac:spMkLst>
        </pc:spChg>
        <pc:spChg chg="del">
          <ac:chgData name="Beem, Corinn" userId="c940195d-46ad-491a-b089-963483842aae" providerId="ADAL" clId="{2991E6CE-2A27-4F79-96FF-D9F8D647B7A1}" dt="2021-04-16T20:21:45.931" v="73" actId="478"/>
          <ac:spMkLst>
            <pc:docMk/>
            <pc:sldMk cId="3309063412" sldId="503"/>
            <ac:spMk id="6" creationId="{7027257B-4FDA-4D5E-B242-50F7A10EADD1}"/>
          </ac:spMkLst>
        </pc:spChg>
        <pc:graphicFrameChg chg="mod modGraphic">
          <ac:chgData name="Beem, Corinn" userId="c940195d-46ad-491a-b089-963483842aae" providerId="ADAL" clId="{2991E6CE-2A27-4F79-96FF-D9F8D647B7A1}" dt="2021-04-16T20:22:52.522" v="108" actId="20577"/>
          <ac:graphicFrameMkLst>
            <pc:docMk/>
            <pc:sldMk cId="3309063412" sldId="503"/>
            <ac:graphicFrameMk id="11" creationId="{6C56D1D6-488A-4DEE-9C76-04F8A27EB7CE}"/>
          </ac:graphicFrameMkLst>
        </pc:graphicFrameChg>
        <pc:picChg chg="mod">
          <ac:chgData name="Beem, Corinn" userId="c940195d-46ad-491a-b089-963483842aae" providerId="ADAL" clId="{2991E6CE-2A27-4F79-96FF-D9F8D647B7A1}" dt="2021-04-16T20:21:49.761" v="75" actId="1076"/>
          <ac:picMkLst>
            <pc:docMk/>
            <pc:sldMk cId="3309063412" sldId="503"/>
            <ac:picMk id="8" creationId="{F8F27182-7EFD-4D81-A5E7-E5E2B2A55D38}"/>
          </ac:picMkLst>
        </pc:picChg>
      </pc:sldChg>
      <pc:sldChg chg="delSp modSp mod modNotesTx">
        <pc:chgData name="Beem, Corinn" userId="c940195d-46ad-491a-b089-963483842aae" providerId="ADAL" clId="{2991E6CE-2A27-4F79-96FF-D9F8D647B7A1}" dt="2021-04-16T20:23:46.845" v="152" actId="20577"/>
        <pc:sldMkLst>
          <pc:docMk/>
          <pc:sldMk cId="4020193246" sldId="504"/>
        </pc:sldMkLst>
        <pc:spChg chg="mod">
          <ac:chgData name="Beem, Corinn" userId="c940195d-46ad-491a-b089-963483842aae" providerId="ADAL" clId="{2991E6CE-2A27-4F79-96FF-D9F8D647B7A1}" dt="2021-04-09T12:44:27.047" v="53"/>
          <ac:spMkLst>
            <pc:docMk/>
            <pc:sldMk cId="4020193246" sldId="504"/>
            <ac:spMk id="2" creationId="{B6B9F291-16BF-4C3F-83DE-B220C1AF1282}"/>
          </ac:spMkLst>
        </pc:spChg>
        <pc:spChg chg="del">
          <ac:chgData name="Beem, Corinn" userId="c940195d-46ad-491a-b089-963483842aae" providerId="ADAL" clId="{2991E6CE-2A27-4F79-96FF-D9F8D647B7A1}" dt="2021-04-16T20:21:59.289" v="79" actId="478"/>
          <ac:spMkLst>
            <pc:docMk/>
            <pc:sldMk cId="4020193246" sldId="504"/>
            <ac:spMk id="13" creationId="{7C7FFC2C-F58B-47EB-A1E1-BAECCAC1B2D6}"/>
          </ac:spMkLst>
        </pc:spChg>
        <pc:graphicFrameChg chg="mod modGraphic">
          <ac:chgData name="Beem, Corinn" userId="c940195d-46ad-491a-b089-963483842aae" providerId="ADAL" clId="{2991E6CE-2A27-4F79-96FF-D9F8D647B7A1}" dt="2021-04-16T20:23:40.764" v="151" actId="13926"/>
          <ac:graphicFrameMkLst>
            <pc:docMk/>
            <pc:sldMk cId="4020193246" sldId="504"/>
            <ac:graphicFrameMk id="15" creationId="{0A1B2E9B-FDFF-4E1D-9D3B-379C0132C634}"/>
          </ac:graphicFrameMkLst>
        </pc:graphicFrameChg>
        <pc:picChg chg="mod">
          <ac:chgData name="Beem, Corinn" userId="c940195d-46ad-491a-b089-963483842aae" providerId="ADAL" clId="{2991E6CE-2A27-4F79-96FF-D9F8D647B7A1}" dt="2021-04-16T20:22:06.355" v="82" actId="1076"/>
          <ac:picMkLst>
            <pc:docMk/>
            <pc:sldMk cId="4020193246" sldId="504"/>
            <ac:picMk id="7" creationId="{EDD78377-E551-4DBB-BD2C-D63A8DA474F9}"/>
          </ac:picMkLst>
        </pc:picChg>
      </pc:sldChg>
      <pc:sldChg chg="delSp modSp mod modNotesTx">
        <pc:chgData name="Beem, Corinn" userId="c940195d-46ad-491a-b089-963483842aae" providerId="ADAL" clId="{2991E6CE-2A27-4F79-96FF-D9F8D647B7A1}" dt="2021-04-16T20:24:39.395" v="196" actId="20577"/>
        <pc:sldMkLst>
          <pc:docMk/>
          <pc:sldMk cId="902281997" sldId="505"/>
        </pc:sldMkLst>
        <pc:spChg chg="mod">
          <ac:chgData name="Beem, Corinn" userId="c940195d-46ad-491a-b089-963483842aae" providerId="ADAL" clId="{2991E6CE-2A27-4F79-96FF-D9F8D647B7A1}" dt="2021-04-09T12:44:36.940" v="56"/>
          <ac:spMkLst>
            <pc:docMk/>
            <pc:sldMk cId="902281997" sldId="505"/>
            <ac:spMk id="2" creationId="{B6B9F291-16BF-4C3F-83DE-B220C1AF1282}"/>
          </ac:spMkLst>
        </pc:spChg>
        <pc:spChg chg="del">
          <ac:chgData name="Beem, Corinn" userId="c940195d-46ad-491a-b089-963483842aae" providerId="ADAL" clId="{2991E6CE-2A27-4F79-96FF-D9F8D647B7A1}" dt="2021-04-16T20:22:21.317" v="90" actId="478"/>
          <ac:spMkLst>
            <pc:docMk/>
            <pc:sldMk cId="902281997" sldId="505"/>
            <ac:spMk id="12" creationId="{EDA7E727-9C9E-4D55-9990-8176FBF51CA0}"/>
          </ac:spMkLst>
        </pc:spChg>
        <pc:graphicFrameChg chg="mod modGraphic">
          <ac:chgData name="Beem, Corinn" userId="c940195d-46ad-491a-b089-963483842aae" providerId="ADAL" clId="{2991E6CE-2A27-4F79-96FF-D9F8D647B7A1}" dt="2021-04-16T20:24:32.756" v="195" actId="20577"/>
          <ac:graphicFrameMkLst>
            <pc:docMk/>
            <pc:sldMk cId="902281997" sldId="505"/>
            <ac:graphicFrameMk id="11" creationId="{9F149903-9EB5-4E54-9AC5-7F449BB7E1D0}"/>
          </ac:graphicFrameMkLst>
        </pc:graphicFrameChg>
        <pc:picChg chg="mod">
          <ac:chgData name="Beem, Corinn" userId="c940195d-46ad-491a-b089-963483842aae" providerId="ADAL" clId="{2991E6CE-2A27-4F79-96FF-D9F8D647B7A1}" dt="2021-04-16T20:22:20.139" v="89" actId="1076"/>
          <ac:picMkLst>
            <pc:docMk/>
            <pc:sldMk cId="902281997" sldId="505"/>
            <ac:picMk id="8" creationId="{A4DABAFC-FD06-4539-A971-3669E48D98B1}"/>
          </ac:picMkLst>
        </pc:picChg>
      </pc:sldChg>
      <pc:sldChg chg="delSp modSp mod modNotesTx">
        <pc:chgData name="Beem, Corinn" userId="c940195d-46ad-491a-b089-963483842aae" providerId="ADAL" clId="{2991E6CE-2A27-4F79-96FF-D9F8D647B7A1}" dt="2021-04-16T20:25:38.644" v="242" actId="20577"/>
        <pc:sldMkLst>
          <pc:docMk/>
          <pc:sldMk cId="4219494486" sldId="506"/>
        </pc:sldMkLst>
        <pc:spChg chg="mod">
          <ac:chgData name="Beem, Corinn" userId="c940195d-46ad-491a-b089-963483842aae" providerId="ADAL" clId="{2991E6CE-2A27-4F79-96FF-D9F8D647B7A1}" dt="2021-04-09T12:52:39.641" v="66"/>
          <ac:spMkLst>
            <pc:docMk/>
            <pc:sldMk cId="4219494486" sldId="506"/>
            <ac:spMk id="2" creationId="{B6B9F291-16BF-4C3F-83DE-B220C1AF1282}"/>
          </ac:spMkLst>
        </pc:spChg>
        <pc:spChg chg="del">
          <ac:chgData name="Beem, Corinn" userId="c940195d-46ad-491a-b089-963483842aae" providerId="ADAL" clId="{2991E6CE-2A27-4F79-96FF-D9F8D647B7A1}" dt="2021-04-16T20:22:33.162" v="94" actId="478"/>
          <ac:spMkLst>
            <pc:docMk/>
            <pc:sldMk cId="4219494486" sldId="506"/>
            <ac:spMk id="12" creationId="{7F681DB6-4BFB-441E-BB96-7BED17AB88F6}"/>
          </ac:spMkLst>
        </pc:spChg>
        <pc:graphicFrameChg chg="mod modGraphic">
          <ac:chgData name="Beem, Corinn" userId="c940195d-46ad-491a-b089-963483842aae" providerId="ADAL" clId="{2991E6CE-2A27-4F79-96FF-D9F8D647B7A1}" dt="2021-04-16T20:25:32.611" v="241" actId="20577"/>
          <ac:graphicFrameMkLst>
            <pc:docMk/>
            <pc:sldMk cId="4219494486" sldId="506"/>
            <ac:graphicFrameMk id="11" creationId="{88A98626-2E13-4D69-8063-8BDF69CCE72D}"/>
          </ac:graphicFrameMkLst>
        </pc:graphicFrameChg>
        <pc:picChg chg="mod">
          <ac:chgData name="Beem, Corinn" userId="c940195d-46ad-491a-b089-963483842aae" providerId="ADAL" clId="{2991E6CE-2A27-4F79-96FF-D9F8D647B7A1}" dt="2021-04-16T20:22:38.227" v="96" actId="1076"/>
          <ac:picMkLst>
            <pc:docMk/>
            <pc:sldMk cId="4219494486" sldId="506"/>
            <ac:picMk id="7" creationId="{0FC59644-6B21-4290-9F72-449230ADAF0C}"/>
          </ac:picMkLst>
        </pc:picChg>
      </pc:sldChg>
      <pc:sldChg chg="modSp mod">
        <pc:chgData name="Beem, Corinn" userId="c940195d-46ad-491a-b089-963483842aae" providerId="ADAL" clId="{2991E6CE-2A27-4F79-96FF-D9F8D647B7A1}" dt="2021-04-09T12:44:51.635" v="61" actId="20577"/>
        <pc:sldMkLst>
          <pc:docMk/>
          <pc:sldMk cId="3544745729" sldId="511"/>
        </pc:sldMkLst>
        <pc:spChg chg="mod">
          <ac:chgData name="Beem, Corinn" userId="c940195d-46ad-491a-b089-963483842aae" providerId="ADAL" clId="{2991E6CE-2A27-4F79-96FF-D9F8D647B7A1}" dt="2021-04-09T12:44:51.635" v="61" actId="20577"/>
          <ac:spMkLst>
            <pc:docMk/>
            <pc:sldMk cId="3544745729" sldId="511"/>
            <ac:spMk id="5" creationId="{3E532E98-B6B5-4ACC-BAF8-6B4F7E7C68E3}"/>
          </ac:spMkLst>
        </pc:spChg>
      </pc:sldChg>
      <pc:sldChg chg="modSp mod">
        <pc:chgData name="Beem, Corinn" userId="c940195d-46ad-491a-b089-963483842aae" providerId="ADAL" clId="{2991E6CE-2A27-4F79-96FF-D9F8D647B7A1}" dt="2021-04-09T12:44:58.537" v="65" actId="20577"/>
        <pc:sldMkLst>
          <pc:docMk/>
          <pc:sldMk cId="4189796286" sldId="513"/>
        </pc:sldMkLst>
        <pc:spChg chg="mod">
          <ac:chgData name="Beem, Corinn" userId="c940195d-46ad-491a-b089-963483842aae" providerId="ADAL" clId="{2991E6CE-2A27-4F79-96FF-D9F8D647B7A1}" dt="2021-04-09T12:44:58.537" v="65" actId="20577"/>
          <ac:spMkLst>
            <pc:docMk/>
            <pc:sldMk cId="4189796286" sldId="513"/>
            <ac:spMk id="6" creationId="{7ADE84E5-34FE-4C41-9602-1621F6B66961}"/>
          </ac:spMkLst>
        </pc:spChg>
      </pc:sldChg>
      <pc:sldChg chg="modSp">
        <pc:chgData name="Beem, Corinn" userId="c940195d-46ad-491a-b089-963483842aae" providerId="ADAL" clId="{2991E6CE-2A27-4F79-96FF-D9F8D647B7A1}" dt="2021-04-09T12:43:14.266" v="3"/>
        <pc:sldMkLst>
          <pc:docMk/>
          <pc:sldMk cId="4291394701" sldId="540"/>
        </pc:sldMkLst>
        <pc:spChg chg="mod">
          <ac:chgData name="Beem, Corinn" userId="c940195d-46ad-491a-b089-963483842aae" providerId="ADAL" clId="{2991E6CE-2A27-4F79-96FF-D9F8D647B7A1}" dt="2021-04-09T12:43:14.266" v="3"/>
          <ac:spMkLst>
            <pc:docMk/>
            <pc:sldMk cId="4291394701" sldId="540"/>
            <ac:spMk id="2" creationId="{D85898C7-A09F-41F6-AAC4-07C7EEEB728B}"/>
          </ac:spMkLst>
        </pc:spChg>
      </pc:sldChg>
      <pc:sldChg chg="modSp mod modNotesTx">
        <pc:chgData name="Beem, Corinn" userId="c940195d-46ad-491a-b089-963483842aae" providerId="ADAL" clId="{2991E6CE-2A27-4F79-96FF-D9F8D647B7A1}" dt="2021-04-12T11:54:08.689" v="70" actId="6549"/>
        <pc:sldMkLst>
          <pc:docMk/>
          <pc:sldMk cId="3283148454" sldId="556"/>
        </pc:sldMkLst>
        <pc:spChg chg="mod">
          <ac:chgData name="Beem, Corinn" userId="c940195d-46ad-491a-b089-963483842aae" providerId="ADAL" clId="{2991E6CE-2A27-4F79-96FF-D9F8D647B7A1}" dt="2021-04-12T11:54:08.689" v="70" actId="6549"/>
          <ac:spMkLst>
            <pc:docMk/>
            <pc:sldMk cId="3283148454" sldId="556"/>
            <ac:spMk id="42" creationId="{09451B0F-CEAE-43AA-AC61-E0C09AB31722}"/>
          </ac:spMkLst>
        </pc:spChg>
      </pc:sldChg>
      <pc:sldChg chg="del">
        <pc:chgData name="Beem, Corinn" userId="c940195d-46ad-491a-b089-963483842aae" providerId="ADAL" clId="{2991E6CE-2A27-4F79-96FF-D9F8D647B7A1}" dt="2021-04-09T12:42:14.326" v="0" actId="47"/>
        <pc:sldMkLst>
          <pc:docMk/>
          <pc:sldMk cId="4009573612" sldId="557"/>
        </pc:sldMkLst>
      </pc:sldChg>
      <pc:sldChg chg="modSp mod modNotesTx">
        <pc:chgData name="Beem, Corinn" userId="c940195d-46ad-491a-b089-963483842aae" providerId="ADAL" clId="{2991E6CE-2A27-4F79-96FF-D9F8D647B7A1}" dt="2021-04-09T12:44:02.163" v="46" actId="20577"/>
        <pc:sldMkLst>
          <pc:docMk/>
          <pc:sldMk cId="1503661817" sldId="558"/>
        </pc:sldMkLst>
        <pc:spChg chg="mod">
          <ac:chgData name="Beem, Corinn" userId="c940195d-46ad-491a-b089-963483842aae" providerId="ADAL" clId="{2991E6CE-2A27-4F79-96FF-D9F8D647B7A1}" dt="2021-04-09T12:43:22.777" v="5" actId="20577"/>
          <ac:spMkLst>
            <pc:docMk/>
            <pc:sldMk cId="1503661817" sldId="558"/>
            <ac:spMk id="2" creationId="{D4A1F4AB-06D3-41C7-A09F-523B103E846F}"/>
          </ac:spMkLst>
        </pc:spChg>
        <pc:spChg chg="mod">
          <ac:chgData name="Beem, Corinn" userId="c940195d-46ad-491a-b089-963483842aae" providerId="ADAL" clId="{2991E6CE-2A27-4F79-96FF-D9F8D647B7A1}" dt="2021-04-09T12:43:32.964" v="10" actId="6549"/>
          <ac:spMkLst>
            <pc:docMk/>
            <pc:sldMk cId="1503661817" sldId="558"/>
            <ac:spMk id="37" creationId="{D75644BC-53EB-4AF2-A3A5-26E88A22BB8C}"/>
          </ac:spMkLst>
        </pc:spChg>
        <pc:spChg chg="mod">
          <ac:chgData name="Beem, Corinn" userId="c940195d-46ad-491a-b089-963483842aae" providerId="ADAL" clId="{2991E6CE-2A27-4F79-96FF-D9F8D647B7A1}" dt="2021-04-09T12:43:37.175" v="15" actId="6549"/>
          <ac:spMkLst>
            <pc:docMk/>
            <pc:sldMk cId="1503661817" sldId="558"/>
            <ac:spMk id="38" creationId="{5A6BADBE-CE4A-4C98-A48D-9DBDD1BE71D5}"/>
          </ac:spMkLst>
        </pc:spChg>
        <pc:spChg chg="mod">
          <ac:chgData name="Beem, Corinn" userId="c940195d-46ad-491a-b089-963483842aae" providerId="ADAL" clId="{2991E6CE-2A27-4F79-96FF-D9F8D647B7A1}" dt="2021-04-09T12:43:40.857" v="20" actId="6549"/>
          <ac:spMkLst>
            <pc:docMk/>
            <pc:sldMk cId="1503661817" sldId="558"/>
            <ac:spMk id="39" creationId="{5249E791-5DF4-48F1-B804-0AF87B3ED6B2}"/>
          </ac:spMkLst>
        </pc:spChg>
        <pc:spChg chg="mod">
          <ac:chgData name="Beem, Corinn" userId="c940195d-46ad-491a-b089-963483842aae" providerId="ADAL" clId="{2991E6CE-2A27-4F79-96FF-D9F8D647B7A1}" dt="2021-04-09T12:43:46.342" v="27" actId="6549"/>
          <ac:spMkLst>
            <pc:docMk/>
            <pc:sldMk cId="1503661817" sldId="558"/>
            <ac:spMk id="40" creationId="{BABD2D6F-67C6-428E-9B6E-575730D25AB1}"/>
          </ac:spMkLst>
        </pc:spChg>
      </pc:sldChg>
      <pc:sldChg chg="addSp modSp mod">
        <pc:chgData name="Beem, Corinn" userId="c940195d-46ad-491a-b089-963483842aae" providerId="ADAL" clId="{2991E6CE-2A27-4F79-96FF-D9F8D647B7A1}" dt="2021-04-09T12:44:09.348" v="48" actId="20577"/>
        <pc:sldMkLst>
          <pc:docMk/>
          <pc:sldMk cId="2489502936" sldId="559"/>
        </pc:sldMkLst>
        <pc:spChg chg="mod">
          <ac:chgData name="Beem, Corinn" userId="c940195d-46ad-491a-b089-963483842aae" providerId="ADAL" clId="{2991E6CE-2A27-4F79-96FF-D9F8D647B7A1}" dt="2021-04-09T12:44:09.348" v="48" actId="20577"/>
          <ac:spMkLst>
            <pc:docMk/>
            <pc:sldMk cId="2489502936" sldId="559"/>
            <ac:spMk id="2" creationId="{D4A1F4AB-06D3-41C7-A09F-523B103E846F}"/>
          </ac:spMkLst>
        </pc:spChg>
        <pc:picChg chg="add mod">
          <ac:chgData name="Beem, Corinn" userId="c940195d-46ad-491a-b089-963483842aae" providerId="ADAL" clId="{2991E6CE-2A27-4F79-96FF-D9F8D647B7A1}" dt="2021-04-09T12:42:43.922" v="2" actId="14826"/>
          <ac:picMkLst>
            <pc:docMk/>
            <pc:sldMk cId="2489502936" sldId="559"/>
            <ac:picMk id="3" creationId="{636BDAA8-AD3D-4DD1-A677-034EC10DEBB2}"/>
          </ac:picMkLst>
        </pc:picChg>
      </pc:sldChg>
      <pc:sldChg chg="del">
        <pc:chgData name="Beem, Corinn" userId="c940195d-46ad-491a-b089-963483842aae" providerId="ADAL" clId="{2991E6CE-2A27-4F79-96FF-D9F8D647B7A1}" dt="2021-04-12T11:54:21.871" v="71" actId="47"/>
        <pc:sldMkLst>
          <pc:docMk/>
          <pc:sldMk cId="2797143761" sldId="560"/>
        </pc:sldMkLst>
      </pc:sldChg>
    </pc:docChg>
  </pc:docChgLst>
  <pc:docChgLst>
    <pc:chgData name="Sheth, Rohan" userId="0b6da9f0-4e13-4f6a-80ee-55c9a7700dcb" providerId="ADAL" clId="{A78235FC-1479-4A6F-8650-E4EA23552E58}"/>
    <pc:docChg chg="modSld">
      <pc:chgData name="Sheth, Rohan" userId="0b6da9f0-4e13-4f6a-80ee-55c9a7700dcb" providerId="ADAL" clId="{A78235FC-1479-4A6F-8650-E4EA23552E58}" dt="2021-04-21T15:36:50.868" v="68" actId="20577"/>
      <pc:docMkLst>
        <pc:docMk/>
      </pc:docMkLst>
      <pc:sldChg chg="modSp mod modNotesTx">
        <pc:chgData name="Sheth, Rohan" userId="0b6da9f0-4e13-4f6a-80ee-55c9a7700dcb" providerId="ADAL" clId="{A78235FC-1479-4A6F-8650-E4EA23552E58}" dt="2021-04-21T14:32:27.172" v="15" actId="122"/>
        <pc:sldMkLst>
          <pc:docMk/>
          <pc:sldMk cId="3309063412" sldId="503"/>
        </pc:sldMkLst>
        <pc:graphicFrameChg chg="modGraphic">
          <ac:chgData name="Sheth, Rohan" userId="0b6da9f0-4e13-4f6a-80ee-55c9a7700dcb" providerId="ADAL" clId="{A78235FC-1479-4A6F-8650-E4EA23552E58}" dt="2021-04-21T14:32:27.172" v="15"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A78235FC-1479-4A6F-8650-E4EA23552E58}" dt="2021-04-21T15:36:37.254" v="34" actId="20577"/>
        <pc:sldMkLst>
          <pc:docMk/>
          <pc:sldMk cId="4020193246" sldId="504"/>
        </pc:sldMkLst>
        <pc:graphicFrameChg chg="modGraphic">
          <ac:chgData name="Sheth, Rohan" userId="0b6da9f0-4e13-4f6a-80ee-55c9a7700dcb" providerId="ADAL" clId="{A78235FC-1479-4A6F-8650-E4EA23552E58}" dt="2021-04-21T14:32:30.484" v="16"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A78235FC-1479-4A6F-8650-E4EA23552E58}" dt="2021-04-21T15:36:42.998" v="50" actId="20577"/>
        <pc:sldMkLst>
          <pc:docMk/>
          <pc:sldMk cId="902281997" sldId="505"/>
        </pc:sldMkLst>
        <pc:graphicFrameChg chg="modGraphic">
          <ac:chgData name="Sheth, Rohan" userId="0b6da9f0-4e13-4f6a-80ee-55c9a7700dcb" providerId="ADAL" clId="{A78235FC-1479-4A6F-8650-E4EA23552E58}" dt="2021-04-21T14:32:33.892" v="17"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A78235FC-1479-4A6F-8650-E4EA23552E58}" dt="2021-04-21T15:36:50.868" v="68" actId="20577"/>
        <pc:sldMkLst>
          <pc:docMk/>
          <pc:sldMk cId="4219494486" sldId="506"/>
        </pc:sldMkLst>
        <pc:graphicFrameChg chg="modGraphic">
          <ac:chgData name="Sheth, Rohan" userId="0b6da9f0-4e13-4f6a-80ee-55c9a7700dcb" providerId="ADAL" clId="{A78235FC-1479-4A6F-8650-E4EA23552E58}" dt="2021-04-21T14:32:37.116" v="18" actId="122"/>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1 created 36,370 jobs earning $1.9 billion in payroll, contributed $3.2 billion in value added, and generated a total economic output of $6.5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Gatlinburg-Pigeon Forge Airport created 538 jobs earning $22.1 million in payroll, contributed $34.6 million in value added, and generated a total economic output of $64.0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Gatlinburg-Pigeon Forge Airport. As this slide shows, Gatlinburg-Pigeon Forge Airport </a:t>
            </a:r>
            <a:r>
              <a:rPr lang="en-US"/>
              <a:t>supports 538 </a:t>
            </a:r>
            <a:r>
              <a:rPr lang="en-US" dirty="0"/>
              <a:t>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Gatlinburg-Pigeon Forge Airport generates $22.1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Gatlinburg-Pigeon Forge Airport contributes $34.6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Gatlinburg-Pigeon Forge Airport contributes $64 million in business revenue generated by on-airport activity and visitor spending. This metric encompasses payroll and valued added and thus represents the total economic output of Gatlinburg-Pigeon Forge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Gatlinburg-Pigeon Forge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417139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Gatlinburg-Pigeon Forge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538</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$22.1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$34.6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$64.0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Gatlinburg-Pigeon Forge Airport Is </a:t>
            </a:r>
            <a:br>
              <a:rPr lang="en-US" dirty="0"/>
            </a:br>
            <a:r>
              <a:rPr lang="en-US" dirty="0"/>
              <a:t>Just Local?</a:t>
            </a:r>
          </a:p>
        </p:txBody>
      </p:sp>
      <p:pic>
        <p:nvPicPr>
          <p:cNvPr id="3" name="Picture 2">
            <a:extLst>
              <a:ext uri="{FF2B5EF4-FFF2-40B4-BE49-F238E27FC236}">
                <a16:creationId xmlns:a16="http://schemas.microsoft.com/office/drawing/2014/main" id="{636BDAA8-AD3D-4DD1-A677-034EC10DE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40" y="1699214"/>
            <a:ext cx="7659115" cy="501007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Gatlinburg-Pigeon Forge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47061" y="3161039"/>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831341992"/>
              </p:ext>
            </p:extLst>
          </p:nvPr>
        </p:nvGraphicFramePr>
        <p:xfrm>
          <a:off x="2230759" y="299887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351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105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538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4008820686"/>
              </p:ext>
            </p:extLst>
          </p:nvPr>
        </p:nvGraphicFramePr>
        <p:xfrm>
          <a:off x="2294071"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$22,100,000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Gatlinburg-Pigeon Forge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96765" y="3357081"/>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Gatlinburg-Pigeon Forge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26076" y="301456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009446996"/>
              </p:ext>
            </p:extLst>
          </p:nvPr>
        </p:nvGraphicFramePr>
        <p:xfrm>
          <a:off x="2418136"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$34,600,000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575565388"/>
              </p:ext>
            </p:extLst>
          </p:nvPr>
        </p:nvGraphicFramePr>
        <p:xfrm>
          <a:off x="2261581" y="28550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$36,300,000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$15,000,000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$64,000,000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Gatlinburg-Pigeon Forge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429255" y="3086624"/>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Gatlinburg-Pigeon Forge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GKT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05D59F5E-271F-447C-A22D-15008E4D3D90}">
  <ds:schemaRefs>
    <ds:schemaRef ds:uri="http://schemas.microsoft.com/office/2006/documentManagement/types"/>
    <ds:schemaRef ds:uri="52860726-b653-4eba-8fc1-cfbf91000526"/>
    <ds:schemaRef ds:uri="http://schemas.microsoft.com/office/2006/metadata/properties"/>
    <ds:schemaRef ds:uri="http://schemas.microsoft.com/office/infopath/2007/PartnerControls"/>
    <ds:schemaRef ds:uri="http://purl.org/dc/elements/1.1/"/>
    <ds:schemaRef ds:uri="b2e1dacc-c954-4408-aa44-64ef90b7ce3a"/>
    <ds:schemaRef ds:uri="http://www.w3.org/XML/1998/namespace"/>
    <ds:schemaRef ds:uri="http://purl.org/dc/terms/"/>
    <ds:schemaRef ds:uri="http://purl.org/dc/dcmitype/"/>
    <ds:schemaRef ds:uri="http://schemas.openxmlformats.org/package/2006/metadata/core-properties"/>
    <ds:schemaRef ds:uri="c18e8617-fc0f-4dda-a87a-c0ec120ddf92"/>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Gatlinburg-Pigeon Forge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Gatlinburg-Pigeon Forge Airport Impacts</vt:lpstr>
      <vt:lpstr>Think Gatlinburg-Pigeon Forge Airport Is  Just Local?</vt:lpstr>
      <vt:lpstr>Gatlinburg-Pigeon Forge Airport Economic Impacts - Jobs</vt:lpstr>
      <vt:lpstr>Gatlinburg-Pigeon Forge Airport Economic Impacts – Payroll</vt:lpstr>
      <vt:lpstr>Gatlinburg-Pigeon Forge Airport Economic Impacts – Value Added</vt:lpstr>
      <vt:lpstr>Gatlinburg-Pigeon Forge Airport Economic Impacts – Business Revenue </vt:lpstr>
      <vt:lpstr>Tax Analysis</vt:lpstr>
      <vt:lpstr>Statewide Tax Impacts</vt:lpstr>
      <vt:lpstr>Additional  Aviation Benefits</vt:lpstr>
      <vt:lpstr>Case  Studies</vt:lpstr>
      <vt:lpstr>Gatlinburg-Pigeon Forge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2021-05-24T02:54:07Z</dcterms:modified>
</cp:coreProperties>
</file>